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668" r:id="rId2"/>
    <p:sldId id="710" r:id="rId3"/>
    <p:sldId id="711" r:id="rId4"/>
    <p:sldId id="715" r:id="rId5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CA2EF"/>
    <a:srgbClr val="CCFF99"/>
    <a:srgbClr val="FF9900"/>
    <a:srgbClr val="009900"/>
    <a:srgbClr val="00CC00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23" autoAdjust="0"/>
    <p:restoredTop sz="95198" autoAdjust="0"/>
  </p:normalViewPr>
  <p:slideViewPr>
    <p:cSldViewPr>
      <p:cViewPr>
        <p:scale>
          <a:sx n="75" d="100"/>
          <a:sy n="75" d="100"/>
        </p:scale>
        <p:origin x="-100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fld id="{605C8189-6330-4549-9807-7C1BD5AE191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56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Haga clic para modificar el estilo de texto del patrón</a:t>
            </a:r>
          </a:p>
          <a:p>
            <a:pPr lvl="1"/>
            <a:r>
              <a:rPr lang="en-GB" smtClean="0"/>
              <a:t>Segundo nivel</a:t>
            </a:r>
          </a:p>
          <a:p>
            <a:pPr lvl="2"/>
            <a:r>
              <a:rPr lang="en-GB" smtClean="0"/>
              <a:t>Tercer nivel</a:t>
            </a:r>
          </a:p>
          <a:p>
            <a:pPr lvl="3"/>
            <a:r>
              <a:rPr lang="en-GB" smtClean="0"/>
              <a:t>Cuarto nivel</a:t>
            </a:r>
          </a:p>
          <a:p>
            <a:pPr lvl="4"/>
            <a:r>
              <a:rPr lang="en-GB" smtClean="0"/>
              <a:t>Quinto nivel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61A1756-B1C8-4E69-86DC-E2EB64FBA9D7}" type="slidenum">
              <a:rPr lang="en-GB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F616E-09CA-4F3A-8143-41036C39120F}" type="slidenum">
              <a:rPr lang="en-GB"/>
              <a:pPr/>
              <a:t>1</a:t>
            </a:fld>
            <a:endParaRPr lang="en-GB"/>
          </a:p>
        </p:txBody>
      </p:sp>
      <p:sp>
        <p:nvSpPr>
          <p:cNvPr id="86118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5988" y="744538"/>
            <a:ext cx="4964112" cy="3722687"/>
          </a:xfrm>
          <a:ln/>
        </p:spPr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F01DE-BA2E-4A26-B347-B26F6B4C1CCE}" type="slidenum">
              <a:rPr lang="en-GB"/>
              <a:pPr/>
              <a:t>2</a:t>
            </a:fld>
            <a:endParaRPr lang="en-GB"/>
          </a:p>
        </p:txBody>
      </p:sp>
      <p:sp>
        <p:nvSpPr>
          <p:cNvPr id="108749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5988" y="744538"/>
            <a:ext cx="4964112" cy="3722687"/>
          </a:xfrm>
          <a:ln/>
        </p:spPr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2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258888" y="14288"/>
            <a:ext cx="7772400" cy="9667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fr-FR"/>
              <a:t>Title</a:t>
            </a:r>
          </a:p>
        </p:txBody>
      </p:sp>
      <p:sp>
        <p:nvSpPr>
          <p:cNvPr id="988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316038"/>
            <a:ext cx="8713788" cy="4705350"/>
          </a:xfrm>
        </p:spPr>
        <p:txBody>
          <a:bodyPr/>
          <a:lstStyle>
            <a:lvl1pPr marL="0" indent="0">
              <a:defRPr sz="4800"/>
            </a:lvl1pPr>
            <a:lvl2pPr marL="457200" lvl="1" indent="0" algn="ctr">
              <a:buFontTx/>
              <a:buNone/>
              <a:defRPr sz="2800"/>
            </a:lvl2pPr>
            <a:lvl3pPr marL="914400" lvl="2" indent="0" algn="ctr">
              <a:buFontTx/>
              <a:buNone/>
              <a:defRPr sz="2400"/>
            </a:lvl3pPr>
            <a:lvl4pPr marL="1371600" lvl="3" indent="0" algn="ctr">
              <a:buFontTx/>
              <a:buNone/>
              <a:defRPr sz="2000"/>
            </a:lvl4pPr>
            <a:lvl5pPr marL="1828800" lvl="4" indent="0" algn="ctr">
              <a:buFontTx/>
              <a:buNone/>
              <a:defRPr sz="2000"/>
            </a:lvl5pPr>
          </a:lstStyle>
          <a:p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88164" name="Rectangle 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C04E1B0-689E-45D7-8E10-4C4E48B44B2D}" type="slidenum">
              <a:rPr lang="fr-FR"/>
              <a:pPr/>
              <a:t>‹Nº›</a:t>
            </a:fld>
            <a:endParaRPr lang="fr-FR"/>
          </a:p>
        </p:txBody>
      </p:sp>
      <p:sp>
        <p:nvSpPr>
          <p:cNvPr id="988165" name="Line 5"/>
          <p:cNvSpPr>
            <a:spLocks noChangeShapeType="1"/>
          </p:cNvSpPr>
          <p:nvPr userDrawn="1"/>
        </p:nvSpPr>
        <p:spPr bwMode="auto">
          <a:xfrm flipH="1">
            <a:off x="2268538" y="836613"/>
            <a:ext cx="6659562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988166" name="Picture 6" descr="tout-simplement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5734050"/>
            <a:ext cx="1116013" cy="1035050"/>
          </a:xfrm>
          <a:prstGeom prst="rect">
            <a:avLst/>
          </a:prstGeom>
          <a:noFill/>
        </p:spPr>
      </p:pic>
      <p:pic>
        <p:nvPicPr>
          <p:cNvPr id="988167" name="Picture 7" descr="LOGO BIC 300dp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6838"/>
            <a:ext cx="2555875" cy="8112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3453D2-A3A3-41E0-8EE2-D468DF9B6F3E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8300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8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9ABC61-EF4E-4713-9B91-C04C662B33C0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6FC349-9F35-4929-A05E-8BDC14AD4032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FD2CB8-3FD1-4FE9-B170-8062EB4207DE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8EC1A6-F792-44B9-BCAA-E41E0B745B5F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64CA9D-9303-4D2E-AA9D-021E20D91043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DB1516-BD44-4E89-A182-EC247FF821D5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AFDB4B6-37EE-4E1A-8783-E7D467ED1C2D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34B4B4-CF27-4F4C-AC83-72AF19A59D86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3534068-79C1-48A5-B89F-68112D4B4691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  <a:p>
            <a:pPr lvl="0"/>
            <a:r>
              <a:rPr lang="fr-FR" smtClean="0"/>
              <a:t>TITLE</a:t>
            </a:r>
          </a:p>
        </p:txBody>
      </p:sp>
      <p:sp>
        <p:nvSpPr>
          <p:cNvPr id="9871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40425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3E8791-B638-4C0A-A3F0-10590380E551}" type="slidenum">
              <a:rPr lang="fr-FR"/>
              <a:pPr/>
              <a:t>‹Nº›</a:t>
            </a:fld>
            <a:endParaRPr lang="fr-FR"/>
          </a:p>
        </p:txBody>
      </p:sp>
      <p:pic>
        <p:nvPicPr>
          <p:cNvPr id="987140" name="Picture 4" descr="tout-simplement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56550" y="5734050"/>
            <a:ext cx="1116013" cy="1035050"/>
          </a:xfrm>
          <a:prstGeom prst="rect">
            <a:avLst/>
          </a:prstGeom>
          <a:noFill/>
        </p:spPr>
      </p:pic>
      <p:pic>
        <p:nvPicPr>
          <p:cNvPr id="987141" name="Picture 5" descr="LOGO BIC 300dpi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96838"/>
            <a:ext cx="2555875" cy="811212"/>
          </a:xfrm>
          <a:prstGeom prst="rect">
            <a:avLst/>
          </a:prstGeom>
          <a:noFill/>
        </p:spPr>
      </p:pic>
      <p:sp>
        <p:nvSpPr>
          <p:cNvPr id="987143" name="Line 7"/>
          <p:cNvSpPr>
            <a:spLocks noChangeShapeType="1"/>
          </p:cNvSpPr>
          <p:nvPr userDrawn="1"/>
        </p:nvSpPr>
        <p:spPr bwMode="auto">
          <a:xfrm flipH="1">
            <a:off x="2268538" y="836613"/>
            <a:ext cx="6659562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defRPr sz="7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565400"/>
            <a:ext cx="7272338" cy="1008063"/>
          </a:xfrm>
        </p:spPr>
        <p:txBody>
          <a:bodyPr/>
          <a:lstStyle/>
          <a:p>
            <a:pPr marL="533400" indent="-533400" algn="ctr">
              <a:lnSpc>
                <a:spcPct val="140000"/>
              </a:lnSpc>
            </a:pPr>
            <a:r>
              <a:rPr lang="en-US" sz="4000"/>
              <a:t>FICHAS TÉCNICAS DE PRODUCTO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565400"/>
            <a:ext cx="7272338" cy="1008063"/>
          </a:xfrm>
        </p:spPr>
        <p:txBody>
          <a:bodyPr/>
          <a:lstStyle/>
          <a:p>
            <a:pPr marL="533400" indent="-533400" algn="ctr">
              <a:lnSpc>
                <a:spcPct val="140000"/>
              </a:lnSpc>
            </a:pPr>
            <a:r>
              <a:rPr lang="en-US" sz="4000"/>
              <a:t>MAQUINILLAS 1 HOJA </a:t>
            </a:r>
            <a:br>
              <a:rPr lang="en-US" sz="4000"/>
            </a:br>
            <a:r>
              <a:rPr lang="en-US" sz="4000"/>
              <a:t>MASCULINAS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8530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6638" y="404813"/>
            <a:ext cx="3633787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851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1846263"/>
            <a:ext cx="2373313" cy="47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88519" name="Rectangle 7"/>
          <p:cNvSpPr>
            <a:spLocks noChangeArrowheads="1"/>
          </p:cNvSpPr>
          <p:nvPr/>
        </p:nvSpPr>
        <p:spPr bwMode="auto">
          <a:xfrm>
            <a:off x="2843213" y="5602288"/>
            <a:ext cx="720725" cy="1081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88520" name="Rectangle 8"/>
          <p:cNvSpPr>
            <a:spLocks noChangeArrowheads="1"/>
          </p:cNvSpPr>
          <p:nvPr/>
        </p:nvSpPr>
        <p:spPr bwMode="auto">
          <a:xfrm>
            <a:off x="4643438" y="5602288"/>
            <a:ext cx="720725" cy="1081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88521" name="Text Box 9"/>
          <p:cNvSpPr txBox="1">
            <a:spLocks noChangeArrowheads="1"/>
          </p:cNvSpPr>
          <p:nvPr/>
        </p:nvSpPr>
        <p:spPr bwMode="auto">
          <a:xfrm>
            <a:off x="539750" y="2357438"/>
            <a:ext cx="12954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Cabezal fijo</a:t>
            </a:r>
          </a:p>
        </p:txBody>
      </p:sp>
      <p:sp>
        <p:nvSpPr>
          <p:cNvPr id="1088522" name="Text Box 10"/>
          <p:cNvSpPr txBox="1">
            <a:spLocks noChangeArrowheads="1"/>
          </p:cNvSpPr>
          <p:nvPr/>
        </p:nvSpPr>
        <p:spPr bwMode="auto">
          <a:xfrm>
            <a:off x="539750" y="2852738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1 hoja de acero inoxidable de alta calidad</a:t>
            </a:r>
            <a:endParaRPr lang="es-ES" sz="1400"/>
          </a:p>
        </p:txBody>
      </p:sp>
      <p:sp>
        <p:nvSpPr>
          <p:cNvPr id="1088526" name="Text Box 14"/>
          <p:cNvSpPr txBox="1">
            <a:spLocks noChangeArrowheads="1"/>
          </p:cNvSpPr>
          <p:nvPr/>
        </p:nvSpPr>
        <p:spPr bwMode="auto">
          <a:xfrm>
            <a:off x="5653088" y="3503613"/>
            <a:ext cx="273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Hoja diseñada para un mejor y más sensible afeitado</a:t>
            </a:r>
            <a:endParaRPr lang="es-ES" sz="1400"/>
          </a:p>
        </p:txBody>
      </p:sp>
      <p:sp>
        <p:nvSpPr>
          <p:cNvPr id="1088527" name="Text Box 15"/>
          <p:cNvSpPr txBox="1">
            <a:spLocks noChangeArrowheads="1"/>
          </p:cNvSpPr>
          <p:nvPr/>
        </p:nvSpPr>
        <p:spPr bwMode="auto">
          <a:xfrm>
            <a:off x="5653088" y="4548188"/>
            <a:ext cx="1295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/>
              <a:t>Fácil de Utilizar</a:t>
            </a:r>
            <a:endParaRPr lang="es-ES" sz="1400"/>
          </a:p>
        </p:txBody>
      </p:sp>
      <p:sp>
        <p:nvSpPr>
          <p:cNvPr id="1088528" name="Rectangle 16"/>
          <p:cNvSpPr>
            <a:spLocks noChangeArrowheads="1"/>
          </p:cNvSpPr>
          <p:nvPr/>
        </p:nvSpPr>
        <p:spPr bwMode="auto">
          <a:xfrm>
            <a:off x="468313" y="1557338"/>
            <a:ext cx="2447925" cy="3603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200"/>
              <a:t>CARACTERÍSTICAS TÉCNICAS</a:t>
            </a:r>
            <a:endParaRPr lang="es-ES" sz="1200"/>
          </a:p>
        </p:txBody>
      </p:sp>
      <p:sp>
        <p:nvSpPr>
          <p:cNvPr id="1088529" name="Rectangle 17"/>
          <p:cNvSpPr>
            <a:spLocks noChangeArrowheads="1"/>
          </p:cNvSpPr>
          <p:nvPr/>
        </p:nvSpPr>
        <p:spPr bwMode="auto">
          <a:xfrm>
            <a:off x="5508625" y="1557338"/>
            <a:ext cx="2447925" cy="3603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200"/>
              <a:t>VENTAJAS CONSUMIDOR</a:t>
            </a:r>
            <a:endParaRPr lang="es-ES" sz="1200"/>
          </a:p>
        </p:txBody>
      </p:sp>
      <p:sp>
        <p:nvSpPr>
          <p:cNvPr id="1088531" name="Text Box 19"/>
          <p:cNvSpPr txBox="1">
            <a:spLocks noChangeArrowheads="1"/>
          </p:cNvSpPr>
          <p:nvPr/>
        </p:nvSpPr>
        <p:spPr bwMode="auto">
          <a:xfrm>
            <a:off x="539750" y="3819525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200"/>
              <a:t>Recubrimiento de polímeros y cromo</a:t>
            </a:r>
            <a:endParaRPr lang="es-ES" sz="1200"/>
          </a:p>
        </p:txBody>
      </p:sp>
      <p:sp>
        <p:nvSpPr>
          <p:cNvPr id="1088532" name="Text Box 20"/>
          <p:cNvSpPr txBox="1">
            <a:spLocks noChangeArrowheads="1"/>
          </p:cNvSpPr>
          <p:nvPr/>
        </p:nvSpPr>
        <p:spPr bwMode="auto">
          <a:xfrm>
            <a:off x="539750" y="4684713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200"/>
              <a:t>Mango de poliestireno de color naranja  </a:t>
            </a:r>
            <a:endParaRPr lang="es-ES" sz="1200"/>
          </a:p>
        </p:txBody>
      </p:sp>
      <p:sp>
        <p:nvSpPr>
          <p:cNvPr id="1088533" name="Text Box 21"/>
          <p:cNvSpPr txBox="1">
            <a:spLocks noChangeArrowheads="1"/>
          </p:cNvSpPr>
          <p:nvPr/>
        </p:nvSpPr>
        <p:spPr bwMode="auto">
          <a:xfrm>
            <a:off x="5653088" y="2492375"/>
            <a:ext cx="24479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200"/>
              <a:t>Filo más regular</a:t>
            </a:r>
            <a:endParaRPr lang="es-E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E3E27-11A7-45D1-9D74-66E8B13709D6}" type="slidenum">
              <a:rPr lang="fr-FR"/>
              <a:pPr/>
              <a:t>4</a:t>
            </a:fld>
            <a:endParaRPr lang="fr-FR"/>
          </a:p>
        </p:txBody>
      </p:sp>
      <p:pic>
        <p:nvPicPr>
          <p:cNvPr id="134148" name="Picture 4" descr="838521 BIC1 SENS P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484313"/>
            <a:ext cx="2446337" cy="5113337"/>
          </a:xfrm>
          <a:prstGeom prst="rect">
            <a:avLst/>
          </a:prstGeom>
          <a:noFill/>
        </p:spPr>
      </p:pic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3348038" y="2133600"/>
            <a:ext cx="4819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b="1"/>
              <a:t>BIC MAQ. DE AFEITAR SENSITIVE 1 HOJA</a:t>
            </a:r>
          </a:p>
          <a:p>
            <a:r>
              <a:rPr lang="es-ES" b="1"/>
              <a:t>BOLSA 5 UNDS</a:t>
            </a:r>
          </a:p>
          <a:p>
            <a:r>
              <a:rPr lang="es-ES" b="1"/>
              <a:t>COD E.A.N:3086125705010</a:t>
            </a:r>
          </a:p>
          <a:p>
            <a:r>
              <a:rPr lang="es-ES" b="1"/>
              <a:t>UNDS CAJA: 40 BOLSAS</a:t>
            </a:r>
          </a:p>
        </p:txBody>
      </p:sp>
      <p:pic>
        <p:nvPicPr>
          <p:cNvPr id="134152" name="Picture 8" descr="29 BIC1SENSITIVE UN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97346">
            <a:off x="6804025" y="2852738"/>
            <a:ext cx="1487488" cy="3405187"/>
          </a:xfrm>
          <a:prstGeom prst="rect">
            <a:avLst/>
          </a:prstGeom>
          <a:noFill/>
        </p:spPr>
      </p:pic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3419475" y="4292600"/>
            <a:ext cx="2447925" cy="3603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200">
                <a:latin typeface="Trebuchet MS" pitchFamily="34" charset="0"/>
              </a:rPr>
              <a:t>CARACTERÍSTICAS TÉCNICAS</a:t>
            </a:r>
            <a:endParaRPr lang="es-ES" sz="1200">
              <a:latin typeface="Trebuchet MS" pitchFamily="34" charset="0"/>
            </a:endParaRPr>
          </a:p>
        </p:txBody>
      </p:sp>
      <p:sp>
        <p:nvSpPr>
          <p:cNvPr id="134154" name="Text Box 10"/>
          <p:cNvSpPr txBox="1">
            <a:spLocks noChangeArrowheads="1"/>
          </p:cNvSpPr>
          <p:nvPr/>
        </p:nvSpPr>
        <p:spPr bwMode="auto">
          <a:xfrm>
            <a:off x="3276600" y="4797425"/>
            <a:ext cx="34607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s-ES" sz="1200"/>
              <a:t> Cabezal fijo</a:t>
            </a:r>
          </a:p>
          <a:p>
            <a:pPr>
              <a:buFontTx/>
              <a:buChar char="-"/>
            </a:pPr>
            <a:r>
              <a:rPr lang="es-ES" sz="1200"/>
              <a:t> 1 hoja de acero inox de alta calidad</a:t>
            </a:r>
          </a:p>
          <a:p>
            <a:pPr>
              <a:buFontTx/>
              <a:buChar char="-"/>
            </a:pPr>
            <a:r>
              <a:rPr lang="es-ES_tradnl" sz="1200"/>
              <a:t> Recubrimiento de la hoja de polímeros y cromo</a:t>
            </a:r>
          </a:p>
          <a:p>
            <a:pPr>
              <a:buFontTx/>
              <a:buChar char="-"/>
            </a:pPr>
            <a:r>
              <a:rPr lang="es-ES_tradnl" sz="1200"/>
              <a:t> Mango de poliestireno de color naranja</a:t>
            </a:r>
          </a:p>
          <a:p>
            <a:r>
              <a:rPr lang="es-ES_tradnl"/>
              <a:t>  </a:t>
            </a:r>
            <a:endParaRPr lang="es-ES"/>
          </a:p>
          <a:p>
            <a:pPr>
              <a:buFontTx/>
              <a:buChar char="-"/>
            </a:pP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4782</TotalTime>
  <Words>99</Words>
  <Application>Microsoft Office PowerPoint</Application>
  <PresentationFormat>Presentación en pantalla (4:3)</PresentationFormat>
  <Paragraphs>24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Times New Roman</vt:lpstr>
      <vt:lpstr>1_Modèle par défaut</vt:lpstr>
      <vt:lpstr>FICHAS TÉCNICAS DE PRODUCTO</vt:lpstr>
      <vt:lpstr>MAQUINILLAS 1 HOJA  MASCULINAS</vt:lpstr>
      <vt:lpstr>Diapositiva 3</vt:lpstr>
      <vt:lpstr>Diapositiva 4</vt:lpstr>
    </vt:vector>
  </TitlesOfParts>
  <Company>bic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strioux</dc:creator>
  <cp:lastModifiedBy>Munoz, David</cp:lastModifiedBy>
  <cp:revision>198</cp:revision>
  <dcterms:created xsi:type="dcterms:W3CDTF">2006-12-12T08:29:38Z</dcterms:created>
  <dcterms:modified xsi:type="dcterms:W3CDTF">2015-01-28T16:38:28Z</dcterms:modified>
</cp:coreProperties>
</file>